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38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7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0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89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2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84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5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1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3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48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ADC4F8-E3F7-4104-8C9E-BD37FECCFD14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398FE4-3249-4619-B4DF-872A7475FEF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16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80AFD-C5D4-4E60-9AF0-1250A7910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8328"/>
          </a:xfrm>
        </p:spPr>
        <p:txBody>
          <a:bodyPr/>
          <a:lstStyle/>
          <a:p>
            <a:r>
              <a:rPr lang="ko-KR" altLang="en-US" dirty="0"/>
              <a:t>매치 </a:t>
            </a:r>
            <a:r>
              <a:rPr lang="en-US" altLang="ko-KR" dirty="0"/>
              <a:t>3 </a:t>
            </a:r>
            <a:r>
              <a:rPr lang="ko-KR" altLang="en-US" dirty="0"/>
              <a:t>모작 </a:t>
            </a:r>
            <a:r>
              <a:rPr lang="en-US" altLang="ko-KR" dirty="0"/>
              <a:t>(</a:t>
            </a:r>
            <a:r>
              <a:rPr lang="ko-KR" altLang="en-US" dirty="0" err="1"/>
              <a:t>애니팡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A35FC5-1CA5-E182-F37D-FA731C68D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7310"/>
            <a:ext cx="9144000" cy="810490"/>
          </a:xfrm>
        </p:spPr>
        <p:txBody>
          <a:bodyPr/>
          <a:lstStyle/>
          <a:p>
            <a:pPr algn="r"/>
            <a:r>
              <a:rPr lang="ko-KR" altLang="en-US" dirty="0" err="1"/>
              <a:t>윤준모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622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96185-532E-C299-1401-638CD235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36" y="461817"/>
            <a:ext cx="2918691" cy="1043709"/>
          </a:xfrm>
        </p:spPr>
        <p:txBody>
          <a:bodyPr>
            <a:noAutofit/>
          </a:bodyPr>
          <a:lstStyle/>
          <a:p>
            <a:r>
              <a:rPr lang="ko-KR" altLang="en-US" sz="5400" dirty="0">
                <a:solidFill>
                  <a:srgbClr val="92D050"/>
                </a:solidFill>
              </a:rPr>
              <a:t>Ｑ＆Ａ</a:t>
            </a:r>
          </a:p>
        </p:txBody>
      </p:sp>
    </p:spTree>
    <p:extLst>
      <p:ext uri="{BB962C8B-B14F-4D97-AF65-F5344CB8AC3E}">
        <p14:creationId xmlns:p14="http://schemas.microsoft.com/office/powerpoint/2010/main" val="215451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0C9D1-D1F7-721C-79D9-049F7704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97" y="221947"/>
            <a:ext cx="10058400" cy="969542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2BC92-A054-EF56-FCA8-F2AB632CC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56509"/>
            <a:ext cx="5885412" cy="435956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블록을 드래그해서 </a:t>
            </a:r>
            <a:r>
              <a:rPr lang="ko-KR" altLang="en-US" dirty="0" err="1"/>
              <a:t>스왑하여</a:t>
            </a:r>
            <a:r>
              <a:rPr lang="ko-KR" altLang="en-US" dirty="0"/>
              <a:t> 가로 세로로 </a:t>
            </a:r>
            <a:r>
              <a:rPr lang="en-US" altLang="ko-KR" dirty="0"/>
              <a:t>3</a:t>
            </a:r>
            <a:r>
              <a:rPr lang="ko-KR" altLang="en-US" dirty="0"/>
              <a:t>개 이상의 같은 블록이 매치되면 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남은 </a:t>
            </a:r>
            <a:r>
              <a:rPr lang="ko-KR" altLang="en-US" dirty="0" err="1"/>
              <a:t>스왑</a:t>
            </a:r>
            <a:r>
              <a:rPr lang="ko-KR" altLang="en-US" dirty="0"/>
              <a:t> 횟수가 </a:t>
            </a:r>
            <a:r>
              <a:rPr lang="en-US" altLang="ko-KR" dirty="0"/>
              <a:t>0</a:t>
            </a:r>
            <a:r>
              <a:rPr lang="ko-KR" altLang="en-US" dirty="0"/>
              <a:t>이 되기 전에 스테이지의 목표를 달성하면 클리어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스테이지 목표 </a:t>
            </a:r>
            <a:r>
              <a:rPr lang="en-US" altLang="ko-KR" dirty="0"/>
              <a:t>: </a:t>
            </a:r>
            <a:r>
              <a:rPr lang="ko-KR" altLang="en-US" dirty="0"/>
              <a:t>블록 파괴 </a:t>
            </a:r>
            <a:r>
              <a:rPr lang="en-US" altLang="ko-KR" dirty="0"/>
              <a:t>or </a:t>
            </a:r>
            <a:r>
              <a:rPr lang="ko-KR" altLang="en-US" dirty="0"/>
              <a:t>타일 색칠 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특수 블록</a:t>
            </a:r>
            <a:r>
              <a:rPr lang="en-US" altLang="ko-KR" dirty="0"/>
              <a:t> : </a:t>
            </a:r>
            <a:r>
              <a:rPr lang="ko-KR" altLang="en-US" dirty="0"/>
              <a:t>별 블록</a:t>
            </a:r>
            <a:r>
              <a:rPr lang="en-US" altLang="ko-KR" dirty="0"/>
              <a:t>, </a:t>
            </a:r>
            <a:r>
              <a:rPr lang="ko-KR" altLang="en-US" dirty="0"/>
              <a:t>달 블록</a:t>
            </a:r>
            <a:r>
              <a:rPr lang="en-US" altLang="ko-KR" dirty="0"/>
              <a:t>, </a:t>
            </a:r>
            <a:r>
              <a:rPr lang="ko-KR" altLang="en-US" dirty="0"/>
              <a:t>해 블록</a:t>
            </a:r>
            <a:r>
              <a:rPr lang="en-US" altLang="ko-KR" dirty="0"/>
              <a:t>, </a:t>
            </a:r>
            <a:r>
              <a:rPr lang="ko-KR" altLang="en-US" dirty="0"/>
              <a:t>대폭발 블록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스킬 </a:t>
            </a:r>
            <a:r>
              <a:rPr lang="en-US" altLang="ko-KR" dirty="0"/>
              <a:t>: </a:t>
            </a:r>
            <a:r>
              <a:rPr lang="ko-KR" altLang="en-US" dirty="0"/>
              <a:t>새총</a:t>
            </a:r>
            <a:r>
              <a:rPr lang="en-US" altLang="ko-KR" dirty="0"/>
              <a:t>, </a:t>
            </a:r>
            <a:r>
              <a:rPr lang="ko-KR" altLang="en-US" dirty="0"/>
              <a:t>크레인</a:t>
            </a:r>
            <a:r>
              <a:rPr lang="en-US" altLang="ko-KR" dirty="0"/>
              <a:t>, </a:t>
            </a:r>
            <a:r>
              <a:rPr lang="ko-KR" altLang="en-US" dirty="0"/>
              <a:t>모자 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D353F2-F0D3-B9EF-0B81-8D3491ED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1496290"/>
            <a:ext cx="2641600" cy="4812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A2699E-918F-AD1D-0DDF-9AA2A3B9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527" y="1496291"/>
            <a:ext cx="2898373" cy="481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4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AA0B23-772B-8812-B780-C1BE3E24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시작 씬</a:t>
            </a:r>
            <a:r>
              <a:rPr lang="en-US" altLang="ko-KR" dirty="0"/>
              <a:t>, </a:t>
            </a:r>
            <a:r>
              <a:rPr lang="ko-KR" altLang="en-US" dirty="0" err="1"/>
              <a:t>로비씬</a:t>
            </a:r>
            <a:r>
              <a:rPr lang="en-US" altLang="ko-KR" dirty="0"/>
              <a:t>, </a:t>
            </a:r>
            <a:r>
              <a:rPr lang="ko-KR" altLang="en-US" dirty="0"/>
              <a:t>스테이지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매치 </a:t>
            </a:r>
            <a:r>
              <a:rPr lang="en-US" altLang="ko-KR" dirty="0"/>
              <a:t>3 , UI</a:t>
            </a:r>
          </a:p>
          <a:p>
            <a:endParaRPr lang="en-US" altLang="ko-KR" dirty="0"/>
          </a:p>
          <a:p>
            <a:r>
              <a:rPr lang="ko-KR" altLang="en-US" dirty="0"/>
              <a:t>스테이지 목표 </a:t>
            </a:r>
            <a:r>
              <a:rPr lang="en-US" altLang="ko-KR" dirty="0"/>
              <a:t>: </a:t>
            </a:r>
            <a:r>
              <a:rPr lang="ko-KR" altLang="en-US" dirty="0"/>
              <a:t>색칠 타일</a:t>
            </a:r>
            <a:r>
              <a:rPr lang="en-US" altLang="ko-KR" dirty="0"/>
              <a:t>, </a:t>
            </a:r>
            <a:r>
              <a:rPr lang="ko-KR" altLang="en-US" dirty="0"/>
              <a:t>벽 파괴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특수 블록 </a:t>
            </a:r>
            <a:r>
              <a:rPr lang="en-US" altLang="ko-KR" dirty="0"/>
              <a:t>: </a:t>
            </a:r>
            <a:r>
              <a:rPr lang="ko-KR" altLang="en-US" dirty="0"/>
              <a:t>별 블록 </a:t>
            </a:r>
            <a:r>
              <a:rPr lang="en-US" altLang="ko-KR" dirty="0"/>
              <a:t>( </a:t>
            </a:r>
            <a:r>
              <a:rPr lang="ko-KR" altLang="en-US" dirty="0"/>
              <a:t>십자 </a:t>
            </a:r>
            <a:r>
              <a:rPr lang="ko-KR" altLang="en-US" dirty="0" err="1"/>
              <a:t>한줄</a:t>
            </a:r>
            <a:r>
              <a:rPr lang="ko-KR" altLang="en-US" dirty="0"/>
              <a:t> 파괴 </a:t>
            </a:r>
            <a:r>
              <a:rPr lang="en-US" altLang="ko-KR" dirty="0"/>
              <a:t>) , </a:t>
            </a:r>
            <a:r>
              <a:rPr lang="ko-KR" altLang="en-US" dirty="0"/>
              <a:t>해 블록 </a:t>
            </a:r>
            <a:r>
              <a:rPr lang="en-US" altLang="ko-KR" dirty="0"/>
              <a:t>( 5 * 5 </a:t>
            </a:r>
            <a:r>
              <a:rPr lang="ko-KR" altLang="en-US" dirty="0"/>
              <a:t>파괴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스킬 </a:t>
            </a:r>
            <a:r>
              <a:rPr lang="en-US" altLang="ko-KR" dirty="0"/>
              <a:t>: </a:t>
            </a:r>
            <a:r>
              <a:rPr lang="ko-KR" altLang="en-US" dirty="0"/>
              <a:t>모자 </a:t>
            </a:r>
            <a:r>
              <a:rPr lang="en-US" altLang="ko-KR" dirty="0"/>
              <a:t>( </a:t>
            </a:r>
            <a:r>
              <a:rPr lang="ko-KR" altLang="en-US" dirty="0"/>
              <a:t>재배치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C1A36B3-E12A-701B-CB61-021327E3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52" y="388201"/>
            <a:ext cx="10058400" cy="969542"/>
          </a:xfrm>
        </p:spPr>
        <p:txBody>
          <a:bodyPr/>
          <a:lstStyle/>
          <a:p>
            <a:r>
              <a:rPr lang="ko-KR" altLang="en-US" dirty="0"/>
              <a:t>구현 범위</a:t>
            </a:r>
          </a:p>
        </p:txBody>
      </p:sp>
    </p:spTree>
    <p:extLst>
      <p:ext uri="{BB962C8B-B14F-4D97-AF65-F5344CB8AC3E}">
        <p14:creationId xmlns:p14="http://schemas.microsoft.com/office/powerpoint/2010/main" val="83456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AFFB5-54A3-A61E-11C9-238BE81FB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71" y="175767"/>
            <a:ext cx="8887229" cy="1061906"/>
          </a:xfrm>
        </p:spPr>
        <p:txBody>
          <a:bodyPr/>
          <a:lstStyle/>
          <a:p>
            <a:r>
              <a:rPr lang="ko-KR" altLang="en-US" dirty="0"/>
              <a:t>일정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0C5DD-1357-E8CE-451E-838D184DA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81" y="1745673"/>
            <a:ext cx="10945091" cy="436879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11 ~ 12 : </a:t>
            </a:r>
            <a:r>
              <a:rPr lang="ko-KR" altLang="en-US" dirty="0"/>
              <a:t>리소스 구하기</a:t>
            </a:r>
            <a:r>
              <a:rPr lang="en-US" altLang="ko-KR" dirty="0"/>
              <a:t>, </a:t>
            </a:r>
            <a:r>
              <a:rPr lang="ko-KR" altLang="en-US" dirty="0"/>
              <a:t>매치 </a:t>
            </a:r>
            <a:r>
              <a:rPr lang="en-US" altLang="ko-KR" dirty="0"/>
              <a:t>3 </a:t>
            </a:r>
            <a:r>
              <a:rPr lang="ko-KR" altLang="en-US" dirty="0"/>
              <a:t>기본 기능 </a:t>
            </a:r>
            <a:r>
              <a:rPr lang="en-US" altLang="ko-KR" dirty="0"/>
              <a:t>( </a:t>
            </a:r>
            <a:r>
              <a:rPr lang="ko-KR" altLang="en-US" dirty="0" err="1"/>
              <a:t>스왑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매치검사</a:t>
            </a:r>
            <a:r>
              <a:rPr lang="en-US" altLang="ko-KR" dirty="0"/>
              <a:t>,  </a:t>
            </a:r>
            <a:r>
              <a:rPr lang="ko-KR" altLang="en-US" dirty="0"/>
              <a:t>블록파괴</a:t>
            </a:r>
            <a:r>
              <a:rPr lang="en-US" altLang="ko-KR" dirty="0"/>
              <a:t>, </a:t>
            </a:r>
            <a:r>
              <a:rPr lang="ko-KR" altLang="en-US" dirty="0"/>
              <a:t>드롭 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12 ~ 13 : </a:t>
            </a:r>
            <a:r>
              <a:rPr lang="ko-KR" altLang="en-US" dirty="0"/>
              <a:t>스테이지 목표 구현 </a:t>
            </a:r>
            <a:r>
              <a:rPr lang="en-US" altLang="ko-KR" dirty="0"/>
              <a:t>( </a:t>
            </a:r>
            <a:r>
              <a:rPr lang="ko-KR" altLang="en-US" dirty="0"/>
              <a:t>타일</a:t>
            </a:r>
            <a:r>
              <a:rPr lang="en-US" altLang="ko-KR" dirty="0"/>
              <a:t>, </a:t>
            </a:r>
            <a:r>
              <a:rPr lang="ko-KR" altLang="en-US" dirty="0"/>
              <a:t>벽 </a:t>
            </a:r>
            <a:r>
              <a:rPr lang="en-US" altLang="ko-KR" dirty="0"/>
              <a:t>), </a:t>
            </a:r>
            <a:r>
              <a:rPr lang="ko-KR" altLang="en-US" dirty="0"/>
              <a:t>특수 블록 추가 </a:t>
            </a:r>
            <a:r>
              <a:rPr lang="en-US" altLang="ko-KR" dirty="0"/>
              <a:t>( </a:t>
            </a:r>
            <a:r>
              <a:rPr lang="ko-KR" altLang="en-US" dirty="0"/>
              <a:t>별 블록</a:t>
            </a:r>
            <a:r>
              <a:rPr lang="en-US" altLang="ko-KR" dirty="0"/>
              <a:t>, </a:t>
            </a:r>
            <a:r>
              <a:rPr lang="ko-KR" altLang="en-US" dirty="0"/>
              <a:t>해 블록 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13 ~ 14 : </a:t>
            </a:r>
            <a:r>
              <a:rPr lang="ko-KR" altLang="en-US" dirty="0"/>
              <a:t>스테이지 </a:t>
            </a:r>
            <a:r>
              <a:rPr lang="en-US" altLang="ko-KR" dirty="0"/>
              <a:t>UI </a:t>
            </a:r>
            <a:r>
              <a:rPr lang="ko-KR" altLang="en-US" dirty="0"/>
              <a:t>추가 </a:t>
            </a:r>
            <a:r>
              <a:rPr lang="en-US" altLang="ko-KR" dirty="0"/>
              <a:t>( </a:t>
            </a:r>
            <a:r>
              <a:rPr lang="ko-KR" altLang="en-US" dirty="0" err="1"/>
              <a:t>스왑</a:t>
            </a:r>
            <a:r>
              <a:rPr lang="ko-KR" altLang="en-US" dirty="0"/>
              <a:t> 횟수</a:t>
            </a:r>
            <a:r>
              <a:rPr lang="en-US" altLang="ko-KR" dirty="0"/>
              <a:t>, </a:t>
            </a:r>
            <a:r>
              <a:rPr lang="ko-KR" altLang="en-US" dirty="0"/>
              <a:t>남은 목표 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14 ~ 17 : </a:t>
            </a:r>
            <a:r>
              <a:rPr lang="ko-KR" altLang="en-US" dirty="0" err="1"/>
              <a:t>스타트씬</a:t>
            </a:r>
            <a:r>
              <a:rPr lang="en-US" altLang="ko-KR" dirty="0"/>
              <a:t>, </a:t>
            </a:r>
            <a:r>
              <a:rPr lang="ko-KR" altLang="en-US" dirty="0" err="1"/>
              <a:t>로비씬</a:t>
            </a:r>
            <a:r>
              <a:rPr lang="en-US" altLang="ko-KR" dirty="0"/>
              <a:t>, </a:t>
            </a:r>
            <a:r>
              <a:rPr lang="ko-KR" altLang="en-US" dirty="0"/>
              <a:t>승리 패배 판정 추가</a:t>
            </a:r>
            <a:r>
              <a:rPr lang="en-US" altLang="ko-KR" dirty="0"/>
              <a:t>, </a:t>
            </a:r>
            <a:r>
              <a:rPr lang="ko-KR" altLang="en-US" dirty="0"/>
              <a:t>재배치 기능 추가</a:t>
            </a:r>
            <a:r>
              <a:rPr lang="en-US" altLang="ko-KR" dirty="0"/>
              <a:t>, </a:t>
            </a:r>
            <a:r>
              <a:rPr lang="ko-KR" altLang="en-US" dirty="0"/>
              <a:t>음향 효과 추가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18 ~ 20 : QA, </a:t>
            </a:r>
            <a:r>
              <a:rPr lang="ko-KR" altLang="en-US" dirty="0"/>
              <a:t>설정 추가</a:t>
            </a:r>
            <a:r>
              <a:rPr lang="en-US" altLang="ko-KR" dirty="0"/>
              <a:t>, </a:t>
            </a:r>
            <a:r>
              <a:rPr lang="ko-KR" altLang="en-US" dirty="0"/>
              <a:t>스킬 </a:t>
            </a:r>
            <a:r>
              <a:rPr lang="en-US" altLang="ko-KR" dirty="0"/>
              <a:t>( </a:t>
            </a:r>
            <a:r>
              <a:rPr lang="ko-KR" altLang="en-US" dirty="0"/>
              <a:t>재배치 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발표 준비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98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3E27C-0D13-F5D2-9DDC-0EC27F6BF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53" y="240422"/>
            <a:ext cx="9330575" cy="886414"/>
          </a:xfrm>
        </p:spPr>
        <p:txBody>
          <a:bodyPr/>
          <a:lstStyle/>
          <a:p>
            <a:r>
              <a:rPr lang="ko-KR" altLang="en-US" dirty="0"/>
              <a:t>구현 내용 발표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62CC4-EF4D-A3DE-5104-A7D430BC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4463" y="1939637"/>
            <a:ext cx="3703499" cy="4391357"/>
          </a:xfrm>
        </p:spPr>
        <p:txBody>
          <a:bodyPr/>
          <a:lstStyle/>
          <a:p>
            <a:r>
              <a:rPr lang="ko-KR" altLang="en-US" dirty="0"/>
              <a:t>무료 리소스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로비에서 스테이지로 진입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 클리어</a:t>
            </a:r>
            <a:r>
              <a:rPr lang="en-US" altLang="ko-KR" dirty="0"/>
              <a:t>/</a:t>
            </a:r>
            <a:r>
              <a:rPr lang="ko-KR" altLang="en-US" dirty="0"/>
              <a:t>패배 이후 다시 로비로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72FF5A-A5A4-B8B6-40C3-CCD1D5C04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89" y="1318454"/>
            <a:ext cx="3703499" cy="4934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BE501-CB5B-5F8D-05A1-BADA6BA1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15" y="1321029"/>
            <a:ext cx="3703499" cy="49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1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3B405-BB07-4E9F-358A-D610B2AC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5" y="212713"/>
            <a:ext cx="6809047" cy="951070"/>
          </a:xfrm>
        </p:spPr>
        <p:txBody>
          <a:bodyPr/>
          <a:lstStyle/>
          <a:p>
            <a:r>
              <a:rPr lang="ko-KR" altLang="en-US"/>
              <a:t>스테이지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5F6F1-2DDD-4A80-376B-24D6E81FD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4296F4-1F5E-37D2-ECD5-6BE1F34F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72" y="1302327"/>
            <a:ext cx="3610366" cy="4932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A2EF2-B834-EE4C-8D01-9F4A8DC3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06" y="1302327"/>
            <a:ext cx="3610365" cy="4932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52CDB3-C1AD-5F53-4E0D-AF11614C9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839" y="1302328"/>
            <a:ext cx="3705606" cy="49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1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4368F-0924-74AD-06AD-7F841860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" y="212713"/>
            <a:ext cx="7113847" cy="895652"/>
          </a:xfrm>
        </p:spPr>
        <p:txBody>
          <a:bodyPr/>
          <a:lstStyle/>
          <a:p>
            <a:r>
              <a:rPr lang="ko-KR" altLang="en-US" dirty="0"/>
              <a:t>특수 블록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1A391CD-1920-D819-C5AA-7004942D1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25" y="3792521"/>
            <a:ext cx="2494195" cy="247039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AFC92E-17BC-DB87-0C3B-C30985130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5" y="1215245"/>
            <a:ext cx="2479879" cy="24703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2C659D-3595-9EFC-5BE9-9686734D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33" y="1215245"/>
            <a:ext cx="2479879" cy="24515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483FE6-5163-281F-BA64-CC079FAC6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933" y="3792522"/>
            <a:ext cx="2461003" cy="2451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65EF56-18B9-C79C-3683-ABFCF6B65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987" y="1196440"/>
            <a:ext cx="2182503" cy="24553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1F6ED9-9B16-F864-FEA0-BFD3E0649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3050" y="1196440"/>
            <a:ext cx="2117444" cy="2455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8CE59B-CAC3-9F12-C278-4C5039996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988" y="3792520"/>
            <a:ext cx="2182503" cy="24515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4D1D06-47C5-2DA6-33C2-9E42B370C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3050" y="3804729"/>
            <a:ext cx="2117444" cy="24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E7F7505-1C1F-D08D-A1ED-B757346B9B1A}"/>
              </a:ext>
            </a:extLst>
          </p:cNvPr>
          <p:cNvSpPr txBox="1">
            <a:spLocks/>
          </p:cNvSpPr>
          <p:nvPr/>
        </p:nvSpPr>
        <p:spPr>
          <a:xfrm>
            <a:off x="543098" y="378968"/>
            <a:ext cx="7113847" cy="8956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재배치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3FC9A3-0D4C-44A5-0C2D-7CC1AC5E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7" y="1403928"/>
            <a:ext cx="3585557" cy="4769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224141-F3C5-14BA-DD7A-CAE35BB6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95" y="1403928"/>
            <a:ext cx="3075632" cy="3234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B44436-3B58-098E-C074-9806C5028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896" y="1403928"/>
            <a:ext cx="3075632" cy="32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5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C889F-2D52-F423-A0F5-7733C974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342498"/>
            <a:ext cx="5294284" cy="1292815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solidFill>
                  <a:srgbClr val="002060"/>
                </a:solidFill>
              </a:rPr>
              <a:t>시연</a:t>
            </a:r>
          </a:p>
        </p:txBody>
      </p:sp>
      <p:pic>
        <p:nvPicPr>
          <p:cNvPr id="4" name="match3-playing">
            <a:hlinkClick r:id="" action="ppaction://media"/>
            <a:extLst>
              <a:ext uri="{FF2B5EF4-FFF2-40B4-BE49-F238E27FC236}">
                <a16:creationId xmlns:a16="http://schemas.microsoft.com/office/drawing/2014/main" id="{5F306542-DCCF-5435-B7F6-99F2935E1B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1094" y="1736913"/>
            <a:ext cx="3191741" cy="4254535"/>
          </a:xfrm>
        </p:spPr>
      </p:pic>
    </p:spTree>
    <p:extLst>
      <p:ext uri="{BB962C8B-B14F-4D97-AF65-F5344CB8AC3E}">
        <p14:creationId xmlns:p14="http://schemas.microsoft.com/office/powerpoint/2010/main" val="372146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151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106</TotalTime>
  <Words>241</Words>
  <Application>Microsoft Office PowerPoint</Application>
  <PresentationFormat>와이드스크린</PresentationFormat>
  <Paragraphs>39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추억</vt:lpstr>
      <vt:lpstr>매치 3 모작 (애니팡)</vt:lpstr>
      <vt:lpstr>게임 소개</vt:lpstr>
      <vt:lpstr>구현 범위</vt:lpstr>
      <vt:lpstr>일정 요약</vt:lpstr>
      <vt:lpstr>구현 내용 발표</vt:lpstr>
      <vt:lpstr>스테이지</vt:lpstr>
      <vt:lpstr>특수 블록</vt:lpstr>
      <vt:lpstr>PowerPoint 프레젠테이션</vt:lpstr>
      <vt:lpstr>시연</vt:lpstr>
      <vt:lpstr>Ｑ＆Ａ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준모 윤</dc:creator>
  <cp:lastModifiedBy>준모 윤</cp:lastModifiedBy>
  <cp:revision>2</cp:revision>
  <dcterms:created xsi:type="dcterms:W3CDTF">2025-07-19T06:44:23Z</dcterms:created>
  <dcterms:modified xsi:type="dcterms:W3CDTF">2025-07-19T08:31:13Z</dcterms:modified>
</cp:coreProperties>
</file>